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946150"/>
            <a:ext cx="975360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"/>
            <a:ext cx="12192000" cy="68370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3985"/>
            <a:ext cx="12192000" cy="6589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0"/>
            <a:ext cx="120497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8435"/>
            <a:ext cx="12192000" cy="6501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336550"/>
            <a:ext cx="1195070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" y="692150"/>
            <a:ext cx="11696700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0055"/>
            <a:ext cx="12192000" cy="5977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" y="0"/>
            <a:ext cx="119170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565"/>
            <a:ext cx="12192000" cy="67068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5740"/>
            <a:ext cx="12192000" cy="6446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5735"/>
            <a:ext cx="12192000" cy="6525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273050"/>
            <a:ext cx="11684000" cy="6311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0" y="69850"/>
            <a:ext cx="10007600" cy="6718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14</cp:revision>
  <dcterms:created xsi:type="dcterms:W3CDTF">2022-12-08T14:17:56Z</dcterms:created>
  <dcterms:modified xsi:type="dcterms:W3CDTF">2022-12-08T14:17:56Z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4B7F5BA15DA012CA98608B63C33FDAC0</vt:lpwstr>
  </property>
</Properties>
</file>